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4" r:id="rId6"/>
    <p:sldId id="319" r:id="rId7"/>
    <p:sldId id="257" r:id="rId8"/>
    <p:sldId id="316" r:id="rId9"/>
    <p:sldId id="280" r:id="rId10"/>
    <p:sldId id="311" r:id="rId11"/>
    <p:sldId id="313" r:id="rId12"/>
    <p:sldId id="314" r:id="rId13"/>
    <p:sldId id="315" r:id="rId14"/>
    <p:sldId id="281" r:id="rId15"/>
    <p:sldId id="308" r:id="rId16"/>
    <p:sldId id="309" r:id="rId17"/>
    <p:sldId id="282" r:id="rId18"/>
    <p:sldId id="277" r:id="rId19"/>
    <p:sldId id="283" r:id="rId20"/>
    <p:sldId id="284" r:id="rId21"/>
    <p:sldId id="286" r:id="rId22"/>
    <p:sldId id="287" r:id="rId23"/>
    <p:sldId id="30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3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4/13/2023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4/13/2023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1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6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56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26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6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85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66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8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4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18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2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2B9795-92DC-40DC-A1CA-9A4B349D7824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F54DE5-C571-48E8-A5BC-B369434E2F4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9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89283" y="331305"/>
            <a:ext cx="4275482" cy="587071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Un Apercu du </a:t>
            </a:r>
            <a:r>
              <a:rPr lang="en-US" dirty="0" err="1"/>
              <a:t>patrimoine</a:t>
            </a:r>
            <a:r>
              <a:rPr lang="en-US" dirty="0"/>
              <a:t> </a:t>
            </a:r>
            <a:r>
              <a:rPr lang="en-US" dirty="0" err="1"/>
              <a:t>judiciaire</a:t>
            </a:r>
            <a:r>
              <a:rPr lang="en-US" dirty="0"/>
              <a:t> de </a:t>
            </a:r>
            <a:r>
              <a:rPr lang="en-US" dirty="0" err="1"/>
              <a:t>l’ile</a:t>
            </a:r>
            <a:r>
              <a:rPr lang="en-US" dirty="0"/>
              <a:t> </a:t>
            </a:r>
            <a:r>
              <a:rPr lang="en-US" dirty="0" err="1"/>
              <a:t>maurice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9439" y="5246452"/>
            <a:ext cx="5734050" cy="95556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PAR SA SEIGNEURIE, </a:t>
            </a:r>
          </a:p>
          <a:p>
            <a:endParaRPr lang="en-US" b="1" dirty="0"/>
          </a:p>
          <a:p>
            <a:r>
              <a:rPr lang="en-US" b="1" dirty="0"/>
              <a:t>MME R TEELOCK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20488-AA14-4A40-821C-831F2670CC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255B6-EBBD-4946-9BA6-45728AE43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51" y="111121"/>
            <a:ext cx="7149012" cy="66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D0C79-2FF8-4D99-B698-9A199ECB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04" t="27019" r="10109" b="36225"/>
          <a:stretch/>
        </p:blipFill>
        <p:spPr>
          <a:xfrm>
            <a:off x="503582" y="303250"/>
            <a:ext cx="11184835" cy="43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1EDA-F754-49CF-AA7F-1DCC01F0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 DE DISTRICT DE FLACQ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E19696-A7EB-453B-A64A-259791EC69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194"/>
            <a:ext cx="6092825" cy="43951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86F0AA-9B3C-4E3A-8244-D6BB908F42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66" y="2560638"/>
            <a:ext cx="4587567" cy="3309937"/>
          </a:xfrm>
        </p:spPr>
      </p:pic>
    </p:spTree>
    <p:extLst>
      <p:ext uri="{BB962C8B-B14F-4D97-AF65-F5344CB8AC3E}">
        <p14:creationId xmlns:p14="http://schemas.microsoft.com/office/powerpoint/2010/main" val="6282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C99F59-02E0-42AB-80A7-2E2D0B790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8599"/>
          <a:stretch/>
        </p:blipFill>
        <p:spPr>
          <a:xfrm>
            <a:off x="3347701" y="871901"/>
            <a:ext cx="5558399" cy="563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56C53F-C386-4D9A-813E-7A614CEB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82" y="221794"/>
            <a:ext cx="9605635" cy="1059305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ANCIENNE COUR DE DISTRICT DE MOKA</a:t>
            </a:r>
          </a:p>
        </p:txBody>
      </p:sp>
    </p:spTree>
    <p:extLst>
      <p:ext uri="{BB962C8B-B14F-4D97-AF65-F5344CB8AC3E}">
        <p14:creationId xmlns:p14="http://schemas.microsoft.com/office/powerpoint/2010/main" val="10922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FC5EE-E0A5-4723-B993-BCB0BBD2B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8"/>
          <a:stretch/>
        </p:blipFill>
        <p:spPr>
          <a:xfrm>
            <a:off x="116115" y="146550"/>
            <a:ext cx="6345108" cy="4867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FC65B4-3CFA-449B-96CF-1F968A57F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44" t="50000" r="36630" b="8579"/>
          <a:stretch/>
        </p:blipFill>
        <p:spPr>
          <a:xfrm>
            <a:off x="5695480" y="1017406"/>
            <a:ext cx="6380405" cy="5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9614-D11B-4994-9132-5FDDABBD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136" y="335491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COUR DE DISTRICT DE FLACQ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D29F55-C4FE-43E9-85AE-E4163D1B75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195"/>
            <a:ext cx="6092825" cy="444247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BCA72F-2B05-4561-9BBF-BCDC6B48F3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68" y="2001078"/>
            <a:ext cx="5306530" cy="3869497"/>
          </a:xfrm>
        </p:spPr>
      </p:pic>
    </p:spTree>
    <p:extLst>
      <p:ext uri="{BB962C8B-B14F-4D97-AF65-F5344CB8AC3E}">
        <p14:creationId xmlns:p14="http://schemas.microsoft.com/office/powerpoint/2010/main" val="37463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FB72E-B36E-49EB-AC81-1EBB5811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330728"/>
            <a:ext cx="9601196" cy="1303867"/>
          </a:xfrm>
        </p:spPr>
        <p:txBody>
          <a:bodyPr>
            <a:normAutofit/>
          </a:bodyPr>
          <a:lstStyle/>
          <a:p>
            <a:r>
              <a:rPr lang="en-US" sz="3600" dirty="0"/>
              <a:t>COUR DE DISTRICT DE GRAND 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36CBC7-F4C7-4004-9412-9E485FB73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49" y="1634595"/>
            <a:ext cx="6717288" cy="4337098"/>
          </a:xfrm>
        </p:spPr>
      </p:pic>
    </p:spTree>
    <p:extLst>
      <p:ext uri="{BB962C8B-B14F-4D97-AF65-F5344CB8AC3E}">
        <p14:creationId xmlns:p14="http://schemas.microsoft.com/office/powerpoint/2010/main" val="11058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1C8E-43FE-4A69-8EB7-A0059969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 DE DISTRICT DE  GRAND 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F4DFD-A083-4670-8134-A77F3F8AA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22" y="2557463"/>
            <a:ext cx="8902356" cy="3317875"/>
          </a:xfrm>
        </p:spPr>
      </p:pic>
    </p:spTree>
    <p:extLst>
      <p:ext uri="{BB962C8B-B14F-4D97-AF65-F5344CB8AC3E}">
        <p14:creationId xmlns:p14="http://schemas.microsoft.com/office/powerpoint/2010/main" val="38706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A647F-AD4E-4148-ACFD-372655BB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 DE DISTRICT DE MAPOU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73C8CA2-6F53-4929-9E47-26463C6964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4194"/>
            <a:ext cx="5778500" cy="446937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20D6F74-EEC1-45D0-BEB7-DB8F262E6E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668086"/>
            <a:ext cx="4718050" cy="3095040"/>
          </a:xfrm>
        </p:spPr>
      </p:pic>
    </p:spTree>
    <p:extLst>
      <p:ext uri="{BB962C8B-B14F-4D97-AF65-F5344CB8AC3E}">
        <p14:creationId xmlns:p14="http://schemas.microsoft.com/office/powerpoint/2010/main" val="3425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D166-DCAE-4E6C-819A-4531BC6E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30728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dirty="0"/>
              <a:t>COUR DE DISTRICT DE SOUILLAC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1A5705-C75C-410F-ADCD-E9E483B98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29" y="1634595"/>
            <a:ext cx="6870542" cy="4564003"/>
          </a:xfrm>
        </p:spPr>
      </p:pic>
    </p:spTree>
    <p:extLst>
      <p:ext uri="{BB962C8B-B14F-4D97-AF65-F5344CB8AC3E}">
        <p14:creationId xmlns:p14="http://schemas.microsoft.com/office/powerpoint/2010/main" val="4814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8982-6618-42E6-BFBC-AAC23B29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27544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dirty="0"/>
              <a:t>COUR DE DISTRICT DE CUREPIPE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03FBD4-1295-4824-A602-3F7120B7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b="45366"/>
          <a:stretch/>
        </p:blipFill>
        <p:spPr>
          <a:xfrm>
            <a:off x="3292860" y="1329136"/>
            <a:ext cx="5338183" cy="47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C394-06F3-4B6A-B3F0-6F205172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TROIS THEMATIQUES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4625-8647-47EC-86AF-C1DCCF8B6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400" dirty="0"/>
              <a:t>1) Les </a:t>
            </a:r>
            <a:r>
              <a:rPr lang="en-US" sz="2400" dirty="0" err="1"/>
              <a:t>lieux</a:t>
            </a:r>
            <a:r>
              <a:rPr lang="en-US" sz="2400" dirty="0"/>
              <a:t> de justice ( salles, decors et </a:t>
            </a:r>
            <a:r>
              <a:rPr lang="en-US" sz="2400" dirty="0" err="1"/>
              <a:t>symboliques</a:t>
            </a:r>
            <a:r>
              <a:rPr lang="en-US" sz="2400" dirty="0"/>
              <a:t> </a:t>
            </a:r>
            <a:r>
              <a:rPr lang="en-US" sz="2400" dirty="0" err="1"/>
              <a:t>judiciaires</a:t>
            </a:r>
            <a:r>
              <a:rPr lang="en-US" sz="2400" dirty="0"/>
              <a:t>, oeuvres </a:t>
            </a:r>
            <a:r>
              <a:rPr lang="en-US" sz="2400" dirty="0" err="1"/>
              <a:t>artistiques</a:t>
            </a:r>
            <a:r>
              <a:rPr lang="en-US" sz="2400" dirty="0"/>
              <a:t>…)</a:t>
            </a:r>
          </a:p>
          <a:p>
            <a:endParaRPr lang="en-US" sz="2400" dirty="0"/>
          </a:p>
          <a:p>
            <a:r>
              <a:rPr lang="en-US" sz="2400" dirty="0"/>
              <a:t>2) Les </a:t>
            </a:r>
            <a:r>
              <a:rPr lang="en-US" sz="2400" dirty="0" err="1"/>
              <a:t>rituels</a:t>
            </a:r>
            <a:r>
              <a:rPr lang="en-US" sz="2400" dirty="0"/>
              <a:t> </a:t>
            </a:r>
            <a:r>
              <a:rPr lang="en-US" sz="2400" dirty="0" err="1"/>
              <a:t>judiciaires</a:t>
            </a:r>
            <a:r>
              <a:rPr lang="en-US" sz="2400" dirty="0"/>
              <a:t> (costumes..)</a:t>
            </a:r>
          </a:p>
          <a:p>
            <a:endParaRPr lang="en-US" sz="2400" dirty="0"/>
          </a:p>
          <a:p>
            <a:r>
              <a:rPr lang="en-US" sz="2400" dirty="0"/>
              <a:t>3) Les grands </a:t>
            </a:r>
            <a:r>
              <a:rPr lang="en-US" sz="2400" dirty="0" err="1"/>
              <a:t>arrets</a:t>
            </a:r>
            <a:r>
              <a:rPr lang="en-US" sz="2400" dirty="0"/>
              <a:t> </a:t>
            </a:r>
            <a:r>
              <a:rPr lang="en-US" sz="2400" dirty="0" err="1"/>
              <a:t>historiques</a:t>
            </a:r>
            <a:r>
              <a:rPr lang="en-US" sz="2400" dirty="0"/>
              <a:t> de la </a:t>
            </a:r>
            <a:r>
              <a:rPr lang="en-US" sz="2400" dirty="0" err="1"/>
              <a:t>cour</a:t>
            </a:r>
            <a:r>
              <a:rPr lang="en-US" sz="2400" dirty="0"/>
              <a:t> </a:t>
            </a:r>
            <a:r>
              <a:rPr lang="en-US" sz="2400" dirty="0" err="1"/>
              <a:t>nationale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6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DD92A3-CD65-4C47-985F-7ACE8990F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0" y="-173"/>
            <a:ext cx="11317356" cy="6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E65542-B8A7-4644-8542-941DFE832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6783" r="6645" b="5625"/>
          <a:stretch/>
        </p:blipFill>
        <p:spPr>
          <a:xfrm>
            <a:off x="6029740" y="-83101"/>
            <a:ext cx="6162260" cy="6944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E43E6-1D78-47FE-8EA1-E7DF26A98B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7834"/>
          <a:stretch/>
        </p:blipFill>
        <p:spPr>
          <a:xfrm>
            <a:off x="181532" y="644387"/>
            <a:ext cx="5914468" cy="55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ARTICLE 8 – TRAITE DE CAPITULATION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Article 8:</a:t>
            </a:r>
          </a:p>
          <a:p>
            <a:r>
              <a:rPr lang="en-US" sz="2800" dirty="0"/>
              <a:t>Que les habitants </a:t>
            </a:r>
            <a:r>
              <a:rPr lang="en-US" sz="2800" dirty="0" err="1"/>
              <a:t>conserveront</a:t>
            </a:r>
            <a:r>
              <a:rPr lang="en-US" sz="2800" dirty="0"/>
              <a:t> </a:t>
            </a:r>
            <a:r>
              <a:rPr lang="en-US" sz="2800" dirty="0" err="1"/>
              <a:t>leur</a:t>
            </a:r>
            <a:r>
              <a:rPr lang="en-US" sz="2800" dirty="0"/>
              <a:t> religion, </a:t>
            </a:r>
            <a:r>
              <a:rPr lang="en-US" sz="2800" dirty="0" err="1"/>
              <a:t>leurs</a:t>
            </a:r>
            <a:r>
              <a:rPr lang="en-US" sz="2800" dirty="0"/>
              <a:t> </a:t>
            </a:r>
            <a:r>
              <a:rPr lang="en-US" sz="2800" dirty="0" err="1"/>
              <a:t>lois</a:t>
            </a:r>
            <a:r>
              <a:rPr lang="en-US" sz="2800" dirty="0"/>
              <a:t>, et </a:t>
            </a:r>
            <a:r>
              <a:rPr lang="en-US" sz="2800" dirty="0" err="1"/>
              <a:t>coutumes</a:t>
            </a:r>
            <a:endParaRPr lang="en-US" sz="2800" dirty="0"/>
          </a:p>
          <a:p>
            <a:pPr lvl="8"/>
            <a:r>
              <a:rPr lang="en-US" sz="2000" dirty="0"/>
              <a:t>3 </a:t>
            </a:r>
            <a:r>
              <a:rPr lang="en-US" sz="2000" dirty="0" err="1"/>
              <a:t>Décembre</a:t>
            </a:r>
            <a:r>
              <a:rPr lang="en-US" sz="2000" dirty="0"/>
              <a:t> 1810, Code Farquhar1</a:t>
            </a:r>
          </a:p>
          <a:p>
            <a:endParaRPr lang="en-US" sz="2800" dirty="0"/>
          </a:p>
          <a:p>
            <a:pPr lvl="5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93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91032A-A302-4462-93CF-CBA67A3C9D46}"/>
              </a:ext>
            </a:extLst>
          </p:cNvPr>
          <p:cNvSpPr txBox="1">
            <a:spLocks/>
          </p:cNvSpPr>
          <p:nvPr/>
        </p:nvSpPr>
        <p:spPr>
          <a:xfrm>
            <a:off x="571500" y="71258"/>
            <a:ext cx="12039600" cy="7415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Mauritius Independence order 4</a:t>
            </a:r>
            <a:r>
              <a:rPr lang="en-US" b="1" baseline="30000" dirty="0"/>
              <a:t>th</a:t>
            </a:r>
            <a:r>
              <a:rPr lang="en-US" b="1" dirty="0"/>
              <a:t> March 1968, GN 54 OF 1968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1D3DB-9524-44AA-B226-CE16B6363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8024" b="3333"/>
          <a:stretch/>
        </p:blipFill>
        <p:spPr>
          <a:xfrm rot="5400000">
            <a:off x="3400366" y="823840"/>
            <a:ext cx="5892447" cy="52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2C1B-1587-4161-8137-EDCE5511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82" y="389334"/>
            <a:ext cx="9973107" cy="4518212"/>
          </a:xfrm>
        </p:spPr>
        <p:txBody>
          <a:bodyPr>
            <a:normAutofit/>
          </a:bodyPr>
          <a:lstStyle/>
          <a:p>
            <a:r>
              <a:rPr lang="en-US" dirty="0"/>
              <a:t> LES LIEUX DE JUSTICE – LES COURS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ED68F8-0E44-4E2F-B997-F3FC7F741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47153" r="31128" b="13885"/>
          <a:stretch/>
        </p:blipFill>
        <p:spPr>
          <a:xfrm>
            <a:off x="1183887" y="755910"/>
            <a:ext cx="9824225" cy="51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9FDD9-5A7D-4A66-AF19-5DD276827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2" t="24589" r="20217" b="15672"/>
          <a:stretch/>
        </p:blipFill>
        <p:spPr>
          <a:xfrm>
            <a:off x="1033670" y="-3543"/>
            <a:ext cx="10257183" cy="61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E33CB-FAB2-4769-9B1E-7BBA34316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2" t="50000" r="27500" b="17472"/>
          <a:stretch/>
        </p:blipFill>
        <p:spPr>
          <a:xfrm>
            <a:off x="1152938" y="0"/>
            <a:ext cx="10444781" cy="3591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A07A6-F1E5-4788-A773-7B3FA979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50000" r="11631" b="32359"/>
          <a:stretch/>
        </p:blipFill>
        <p:spPr>
          <a:xfrm>
            <a:off x="1847007" y="3945835"/>
            <a:ext cx="9056642" cy="17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6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2385</TotalTime>
  <Words>176</Words>
  <Application>Microsoft Office PowerPoint</Application>
  <PresentationFormat>Grand écran</PresentationFormat>
  <Paragraphs>29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Euphemia</vt:lpstr>
      <vt:lpstr>Garamond</vt:lpstr>
      <vt:lpstr>Organic</vt:lpstr>
      <vt:lpstr>Un Apercu du patrimoine judiciaire de l’ile maurice</vt:lpstr>
      <vt:lpstr>LES TROIS THEMATIQUES</vt:lpstr>
      <vt:lpstr>Présentation PowerPoint</vt:lpstr>
      <vt:lpstr>ARTICLE 8 – TRAITE DE CAPITULATION</vt:lpstr>
      <vt:lpstr>Présentation PowerPoint</vt:lpstr>
      <vt:lpstr> LES LIEUX DE JUSTICE – LES COURS  </vt:lpstr>
      <vt:lpstr>Présentation PowerPoint</vt:lpstr>
      <vt:lpstr>Présentation PowerPoint</vt:lpstr>
      <vt:lpstr>Présentation PowerPoint</vt:lpstr>
      <vt:lpstr>Présentation PowerPoint</vt:lpstr>
      <vt:lpstr>COUR DE DISTRICT DE FLACQ</vt:lpstr>
      <vt:lpstr>ANCIENNE COUR DE DISTRICT DE MOKA</vt:lpstr>
      <vt:lpstr>Présentation PowerPoint</vt:lpstr>
      <vt:lpstr>COUR DE DISTRICT DE FLACQ</vt:lpstr>
      <vt:lpstr>COUR DE DISTRICT DE GRAND PORT</vt:lpstr>
      <vt:lpstr>COUR DE DISTRICT DE  GRAND PORT</vt:lpstr>
      <vt:lpstr>COUR DE DISTRICT DE MAPOU</vt:lpstr>
      <vt:lpstr>COUR DE DISTRICT DE SOUILLAC</vt:lpstr>
      <vt:lpstr>COUR DE DISTRICT DE CUREPIPE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Patrimoine judiciaire de l’ile maurice</dc:title>
  <dc:creator>User</dc:creator>
  <cp:lastModifiedBy>FRINCHABOY Thomas</cp:lastModifiedBy>
  <cp:revision>75</cp:revision>
  <dcterms:created xsi:type="dcterms:W3CDTF">2023-03-06T06:48:55Z</dcterms:created>
  <dcterms:modified xsi:type="dcterms:W3CDTF">2023-04-13T12:23:10Z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